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FCE6E-2ACD-03C5-ED61-ED6CEBD5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5D560-A375-E748-A0BB-E0FC2FD7B849}" type="datetimeFigureOut">
              <a:rPr lang="en-GB"/>
              <a:pPr>
                <a:defRPr/>
              </a:pPr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FDE-561D-ACF5-2B60-7C3585BC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6A7B3-5D8F-2F1A-DFA0-D3E482D2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3B61-4F5F-E842-B3AE-07ACA0E42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49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B3BD1-1F5B-8061-AE31-4C54FA28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1882-B6A8-E240-8E83-6AA512FF1F99}" type="datetimeFigureOut">
              <a:rPr lang="en-GB"/>
              <a:pPr>
                <a:defRPr/>
              </a:pPr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7CCBA-7D92-9194-7D44-78D7FD3A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B2D3-54D7-024F-952E-86AAE864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69B4-DCE5-CF4B-BE1C-B78CB6096F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9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23C99-AB70-0903-C2F8-D4F9D7F0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BB70-F16A-2C4D-8D2F-0CF179DD58C3}" type="datetimeFigureOut">
              <a:rPr lang="en-GB"/>
              <a:pPr>
                <a:defRPr/>
              </a:pPr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BAE54-FC02-6A2C-C6A8-77760433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C385E-5CC2-D706-CFA4-0AC56F6C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B8722-E976-214E-9BEB-8979821DCC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4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0B195-0505-5DFA-51E6-B1FA7DB1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0D091-5D2F-FC4B-B8B4-138F2D3E9D56}" type="datetimeFigureOut">
              <a:rPr lang="en-GB"/>
              <a:pPr>
                <a:defRPr/>
              </a:pPr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8657D-47BD-362E-449E-C2BC02D7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C21A6-F296-91EB-3F66-0255B41B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EFA1-09A6-814C-971A-AD6D78E196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86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63EA2-51EE-D29B-4957-2E1B157F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6FC3-CCC0-A349-BCB6-E9449D30DAB3}" type="datetimeFigureOut">
              <a:rPr lang="en-GB"/>
              <a:pPr>
                <a:defRPr/>
              </a:pPr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62101-B4CF-5185-7FC3-EC8426BB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BA2F2-B256-ABE9-5790-A6A44EED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EBC07-D3F2-2640-B62C-9CAAD706CF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3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C215DD-4067-D732-69EB-983B3B96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12B1-349D-764A-8D9F-78B3E7352B5F}" type="datetimeFigureOut">
              <a:rPr lang="en-GB"/>
              <a:pPr>
                <a:defRPr/>
              </a:pPr>
              <a:t>25/05/2023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795E66-4ED7-E8F3-020F-929CD362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182F72-3A20-4F8C-38B9-8DAFDDBE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58FE5-5B15-A546-BAFD-19ED118A3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22B801-92F2-9F8C-6920-049153B9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84318-3049-454E-A68B-4526E1EFD955}" type="datetimeFigureOut">
              <a:rPr lang="en-GB"/>
              <a:pPr>
                <a:defRPr/>
              </a:pPr>
              <a:t>25/05/2023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EA4176-5071-98C1-E920-C1CDCAAB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229BCD-9C6A-4745-0FF0-F437B7E1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9432-FDE3-C849-8529-8721A3E952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7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4F396D-65BD-650C-BDC2-F72E5E59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4E3F-F08D-7E43-A881-DD91886CA394}" type="datetimeFigureOut">
              <a:rPr lang="en-GB"/>
              <a:pPr>
                <a:defRPr/>
              </a:pPr>
              <a:t>25/05/2023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ADB2BE-A9D1-0BD3-3E92-C5761E5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928136-F39F-946F-4A7D-8FB84BED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799CE-131B-5B41-8E7A-1ED5FAF342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35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5C264C-46A1-D0C3-15E0-C57D39AA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ED6E7-A313-F646-B401-B344EA643D50}" type="datetimeFigureOut">
              <a:rPr lang="en-GB"/>
              <a:pPr>
                <a:defRPr/>
              </a:pPr>
              <a:t>25/05/2023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85903D-1700-A940-EA52-C22F634B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D817D8-182B-0BC5-CBDC-CC7ECC0A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E63F-E92E-3D4F-A494-50945B9C5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38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188669-92AE-D3B6-04CC-AC7E075D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5342D-E5CF-5C49-B0C4-9D94A8CA5CE5}" type="datetimeFigureOut">
              <a:rPr lang="en-GB"/>
              <a:pPr>
                <a:defRPr/>
              </a:pPr>
              <a:t>25/05/2023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E3CBDD-5B0D-8846-E2C6-4A739482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ED3B7C-6D68-9B9A-9A49-FDF05005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578F-B26E-D047-B258-EE5CC2B7F2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48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4EBC1B-EE46-8595-100B-F26C1099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D865-5206-D647-B911-557E1DE8EA36}" type="datetimeFigureOut">
              <a:rPr lang="en-GB"/>
              <a:pPr>
                <a:defRPr/>
              </a:pPr>
              <a:t>25/05/2023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006AAD-70CF-FB61-579F-A9E4026A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4372B0-F3D7-5F22-5DDB-E659B074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BF98-D6AC-B848-9A71-45018EA63F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8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1EA16F-EC05-86BA-CA9F-CA86D25EA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3686F9-6EA1-A91E-A96A-3709CD7F6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1959-7E3A-828B-1429-46C13C75E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E959C2-5330-3E42-8E8D-10FA22FE1D4C}" type="datetimeFigureOut">
              <a:rPr lang="en-GB"/>
              <a:pPr>
                <a:defRPr/>
              </a:pPr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0ABAE-8D21-15EE-998A-44CCD26E8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06B18-DC74-176E-D5C9-F0B4319C9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1587F1-FEC6-9A48-94A4-9549963895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id="{127EFB4E-21B7-5684-26B2-5FDD5F85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89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9BE3F5-3CC7-F420-FD8F-A402F1397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8113" y="425450"/>
            <a:ext cx="6710362" cy="790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 BỘ TRƯỜNG ĐẠI HỌC Y DƯỢC CẦN THƠ</a:t>
            </a:r>
            <a:b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 UỶ CƠ SỞ KHOA Y</a:t>
            </a:r>
            <a:endParaRPr lang="en-GB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9320B-CAD2-6EBD-6DCE-AEB54D47E554}"/>
              </a:ext>
            </a:extLst>
          </p:cNvPr>
          <p:cNvSpPr txBox="1">
            <a:spLocks/>
          </p:cNvSpPr>
          <p:nvPr/>
        </p:nvSpPr>
        <p:spPr>
          <a:xfrm>
            <a:off x="868361" y="2998566"/>
            <a:ext cx="10455275" cy="7905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HelvetIns" panose="02040603050506020204" pitchFamily="18" charset="0"/>
                <a:cs typeface="Times New Roman" panose="02020603050405020304" pitchFamily="18" charset="0"/>
              </a:rPr>
              <a:t>SƠ KẾT GIỮA NHIỆM KỲ THỰC HIỆN NGHỊ QUYẾT ĐẢNG BỘ KHOA Y</a:t>
            </a:r>
            <a:r>
              <a:rPr lang="en-GB" sz="40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HelvetIns" panose="02040603050506020204" pitchFamily="18" charset="0"/>
                <a:cs typeface="Times New Roman" panose="02020603050405020304" pitchFamily="18" charset="0"/>
              </a:rPr>
              <a:t>, NHIỆM KỲ 2020 - 2025</a:t>
            </a:r>
            <a:endParaRPr lang="en-US" sz="40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HelvetIns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25DE98-BB84-F9CA-B9FB-3ABFE41EE4DF}"/>
              </a:ext>
            </a:extLst>
          </p:cNvPr>
          <p:cNvSpPr txBox="1">
            <a:spLocks/>
          </p:cNvSpPr>
          <p:nvPr/>
        </p:nvSpPr>
        <p:spPr>
          <a:xfrm>
            <a:off x="2920725" y="1697959"/>
            <a:ext cx="6350548" cy="79146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HỘI NGHỊ</a:t>
            </a:r>
            <a:endParaRPr lang="en-GB" sz="5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UTM Rockwe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itle 1">
            <a:extLst>
              <a:ext uri="{FF2B5EF4-FFF2-40B4-BE49-F238E27FC236}">
                <a16:creationId xmlns:a16="http://schemas.microsoft.com/office/drawing/2014/main" id="{00CA1A23-E5B6-40D9-F2EC-74F3E5948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3865563"/>
            <a:ext cx="43354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GB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20">
            <a:extLst>
              <a:ext uri="{FF2B5EF4-FFF2-40B4-BE49-F238E27FC236}">
                <a16:creationId xmlns:a16="http://schemas.microsoft.com/office/drawing/2014/main" id="{7751FE25-B72D-804C-04BF-D3465C3F7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211263"/>
            <a:ext cx="411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1E1B7C-4BCF-4705-CF73-2754BE5B09BC}"/>
              </a:ext>
            </a:extLst>
          </p:cNvPr>
          <p:cNvCxnSpPr>
            <a:cxnSpLocks/>
            <a:stCxn id="2055" idx="3"/>
          </p:cNvCxnSpPr>
          <p:nvPr/>
        </p:nvCxnSpPr>
        <p:spPr>
          <a:xfrm>
            <a:off x="6340475" y="1417638"/>
            <a:ext cx="14319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56ADE5-571D-CDB3-6E0E-097AF0E537D8}"/>
              </a:ext>
            </a:extLst>
          </p:cNvPr>
          <p:cNvCxnSpPr>
            <a:cxnSpLocks/>
          </p:cNvCxnSpPr>
          <p:nvPr/>
        </p:nvCxnSpPr>
        <p:spPr>
          <a:xfrm>
            <a:off x="4514850" y="1417638"/>
            <a:ext cx="14303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1" name="Picture 10">
            <a:extLst>
              <a:ext uri="{FF2B5EF4-FFF2-40B4-BE49-F238E27FC236}">
                <a16:creationId xmlns:a16="http://schemas.microsoft.com/office/drawing/2014/main" id="{76D18383-984C-7F34-3ED2-6E671C7EA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3375"/>
            <a:ext cx="201136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4">
            <a:extLst>
              <a:ext uri="{FF2B5EF4-FFF2-40B4-BE49-F238E27FC236}">
                <a16:creationId xmlns:a16="http://schemas.microsoft.com/office/drawing/2014/main" id="{6F669D88-6F4F-72B1-C1CD-22FB1F12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5" y="420528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6">
            <a:extLst>
              <a:ext uri="{FF2B5EF4-FFF2-40B4-BE49-F238E27FC236}">
                <a16:creationId xmlns:a16="http://schemas.microsoft.com/office/drawing/2014/main" id="{A16C3CCD-BB05-5054-2662-2ADA28E9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5" y="4673600"/>
            <a:ext cx="749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9">
            <a:extLst>
              <a:ext uri="{FF2B5EF4-FFF2-40B4-BE49-F238E27FC236}">
                <a16:creationId xmlns:a16="http://schemas.microsoft.com/office/drawing/2014/main" id="{DB8832F2-0FF4-39BF-4D6D-D2C950F4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4964113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0">
            <a:extLst>
              <a:ext uri="{FF2B5EF4-FFF2-40B4-BE49-F238E27FC236}">
                <a16:creationId xmlns:a16="http://schemas.microsoft.com/office/drawing/2014/main" id="{B6354EEC-56C5-08F0-6570-C6C108CC3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523875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1">
            <a:extLst>
              <a:ext uri="{FF2B5EF4-FFF2-40B4-BE49-F238E27FC236}">
                <a16:creationId xmlns:a16="http://schemas.microsoft.com/office/drawing/2014/main" id="{AD0B410B-7F3F-8BC3-7388-9F1FDB1E7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5494338"/>
            <a:ext cx="274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12">
            <a:extLst>
              <a:ext uri="{FF2B5EF4-FFF2-40B4-BE49-F238E27FC236}">
                <a16:creationId xmlns:a16="http://schemas.microsoft.com/office/drawing/2014/main" id="{32DE3B68-667C-E0CC-2A97-3B27BFE21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5608638"/>
            <a:ext cx="2079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3">
            <a:extLst>
              <a:ext uri="{FF2B5EF4-FFF2-40B4-BE49-F238E27FC236}">
                <a16:creationId xmlns:a16="http://schemas.microsoft.com/office/drawing/2014/main" id="{251B9EF9-11C6-F66C-CA76-464AB7F5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5738813"/>
            <a:ext cx="13811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46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Calibri Light</vt:lpstr>
      <vt:lpstr>Times New Roman</vt:lpstr>
      <vt:lpstr>UTM HelvetIns</vt:lpstr>
      <vt:lpstr>Office Theme</vt:lpstr>
      <vt:lpstr>ĐẢNG BỘ TRƯỜNG ĐẠI HỌC Y DƯỢC CẦN THƠ ĐẢNG UỶ CƠ SỞ KHOA 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ĐẢNG BỘ THÀNH PHỐ CẦN THƠ ĐẢNG ỦY TRƯỜNG ĐẠI HỌC Y DƯỢC CẦN THƠ</dc:title>
  <dc:creator>Phạm Trần Nam</dc:creator>
  <cp:lastModifiedBy>Duy Long</cp:lastModifiedBy>
  <cp:revision>23</cp:revision>
  <dcterms:created xsi:type="dcterms:W3CDTF">2022-11-11T01:38:45Z</dcterms:created>
  <dcterms:modified xsi:type="dcterms:W3CDTF">2023-05-25T07:19:47Z</dcterms:modified>
</cp:coreProperties>
</file>